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828800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20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64920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57200" lvl="0" marL="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7647466"/>
            <a:ext cx="9585600" cy="29931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/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2574489"/>
            <a:ext cx="4316700" cy="13138199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/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6580327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