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287000" cx="1828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23417" y="1489150"/>
            <a:ext cx="17041200" cy="41052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/>
          <a:lstStyle>
            <a:lvl1pPr lvl="0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23400" y="5668250"/>
            <a:ext cx="17041200" cy="1585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623400" y="2212250"/>
            <a:ext cx="17041200" cy="39270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/>
          <a:lstStyle>
            <a:lvl1pPr lvl="0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623400" y="6304450"/>
            <a:ext cx="17041200" cy="26016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indent="-457200" lvl="0" marL="457200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indent="-406400" lvl="1" marL="914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indent="-406400" lvl="2" marL="13716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indent="-406400" lvl="3" marL="18288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indent="-406400" lvl="4" marL="22860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indent="-406400" lvl="5" marL="27432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indent="-406400" lvl="6" marL="32004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indent="-406400" lvl="7" marL="36576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indent="-406400" lvl="8" marL="4114800" algn="ctr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623400" y="4301700"/>
            <a:ext cx="17041200" cy="16836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/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indent="-457200" lvl="0" marL="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indent="-406400" lvl="1" marL="914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indent="-406400" lvl="2" marL="13716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indent="-406400" lvl="3" marL="18288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indent="-406400" lvl="4" marL="22860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indent="-406400" lvl="5" marL="27432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indent="-406400" lvl="6" marL="3200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indent="-406400" lvl="7" marL="36576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indent="-406400" lvl="8" marL="41148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23400" y="2304950"/>
            <a:ext cx="79998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indent="-381000" lvl="1" marL="9144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9664800" y="2304950"/>
            <a:ext cx="79998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indent="-381000" lvl="1" marL="9144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623400" y="1111200"/>
            <a:ext cx="5616000" cy="15114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623400" y="2779200"/>
            <a:ext cx="5616000" cy="6358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980500" y="900300"/>
            <a:ext cx="12735600" cy="81816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/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144000" y="-250"/>
            <a:ext cx="91440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531000" y="2466350"/>
            <a:ext cx="8090400" cy="29646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/>
          <a:lstStyle>
            <a:lvl1pPr lvl="0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531000" y="5606150"/>
            <a:ext cx="8090400" cy="2470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9879000" y="1448150"/>
            <a:ext cx="7674000" cy="7390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/>
          <a:lstStyle>
            <a:lvl1pPr indent="-457200" lvl="0" marL="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indent="-406400" lvl="1" marL="914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indent="-406400" lvl="2" marL="13716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indent="-406400" lvl="3" marL="18288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indent="-406400" lvl="4" marL="22860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indent="-406400" lvl="5" marL="27432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indent="-406400" lvl="6" marL="3200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indent="-406400" lvl="7" marL="36576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indent="-406400" lvl="8" marL="41148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623400" y="8461150"/>
            <a:ext cx="11997600" cy="1210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/>
          <a:lstStyle>
            <a:lvl1pPr indent="-4572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Char char="●"/>
              <a:defRPr sz="3600">
                <a:solidFill>
                  <a:schemeClr val="dk2"/>
                </a:solidFill>
              </a:defRPr>
            </a:lvl1pPr>
            <a:lvl2pPr indent="-406400" lvl="1" marL="914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2pPr>
            <a:lvl3pPr indent="-406400" lvl="2" marL="13716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3pPr>
            <a:lvl4pPr indent="-406400" lvl="3" marL="18288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4pPr>
            <a:lvl5pPr indent="-406400" lvl="4" marL="22860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5pPr>
            <a:lvl6pPr indent="-406400" lvl="5" marL="27432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6pPr>
            <a:lvl7pPr indent="-406400" lvl="6" marL="3200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7pPr>
            <a:lvl8pPr indent="-406400" lvl="7" marL="36576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8pPr>
            <a:lvl9pPr indent="-406400" lvl="8" marL="4114800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