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</p:sldIdLst>
  <p:sldSz cy="10287000" cx="1828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623417" y="1489150"/>
            <a:ext cx="17041200" cy="4105200"/>
          </a:xfrm>
          <a:prstGeom prst="rect">
            <a:avLst/>
          </a:prstGeom>
        </p:spPr>
        <p:txBody>
          <a:bodyPr anchorCtr="0" anchor="b" bIns="182850" lIns="182850" spcFirstLastPara="1" rIns="182850" wrap="square" tIns="182850"/>
          <a:lstStyle>
            <a:lvl1pPr lvl="0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623400" y="5668250"/>
            <a:ext cx="17041200" cy="1585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623400" y="2212250"/>
            <a:ext cx="17041200" cy="3927000"/>
          </a:xfrm>
          <a:prstGeom prst="rect">
            <a:avLst/>
          </a:prstGeom>
        </p:spPr>
        <p:txBody>
          <a:bodyPr anchorCtr="0" anchor="b" bIns="182850" lIns="182850" spcFirstLastPara="1" rIns="182850" wrap="square" tIns="182850"/>
          <a:lstStyle>
            <a:lvl1pPr lvl="0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623400" y="6304450"/>
            <a:ext cx="17041200" cy="26016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/>
          <a:lstStyle>
            <a:lvl1pPr indent="-457200" lvl="0" marL="457200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indent="-406400" lvl="1" marL="914400" algn="ctr"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2pPr>
            <a:lvl3pPr indent="-406400" lvl="2" marL="1371600" algn="ctr">
              <a:spcBef>
                <a:spcPts val="3200"/>
              </a:spcBef>
              <a:spcAft>
                <a:spcPts val="0"/>
              </a:spcAft>
              <a:buSzPts val="2800"/>
              <a:buChar char="■"/>
              <a:defRPr/>
            </a:lvl3pPr>
            <a:lvl4pPr indent="-406400" lvl="3" marL="1828800" algn="ctr">
              <a:spcBef>
                <a:spcPts val="3200"/>
              </a:spcBef>
              <a:spcAft>
                <a:spcPts val="0"/>
              </a:spcAft>
              <a:buSzPts val="2800"/>
              <a:buChar char="●"/>
              <a:defRPr/>
            </a:lvl4pPr>
            <a:lvl5pPr indent="-406400" lvl="4" marL="2286000" algn="ctr"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5pPr>
            <a:lvl6pPr indent="-406400" lvl="5" marL="2743200" algn="ctr">
              <a:spcBef>
                <a:spcPts val="3200"/>
              </a:spcBef>
              <a:spcAft>
                <a:spcPts val="0"/>
              </a:spcAft>
              <a:buSzPts val="2800"/>
              <a:buChar char="■"/>
              <a:defRPr/>
            </a:lvl6pPr>
            <a:lvl7pPr indent="-406400" lvl="6" marL="3200400" algn="ctr">
              <a:spcBef>
                <a:spcPts val="3200"/>
              </a:spcBef>
              <a:spcAft>
                <a:spcPts val="0"/>
              </a:spcAft>
              <a:buSzPts val="2800"/>
              <a:buChar char="●"/>
              <a:defRPr/>
            </a:lvl7pPr>
            <a:lvl8pPr indent="-406400" lvl="7" marL="3657600" algn="ctr"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8pPr>
            <a:lvl9pPr indent="-406400" lvl="8" marL="4114800" algn="ctr">
              <a:spcBef>
                <a:spcPts val="3200"/>
              </a:spcBef>
              <a:spcAft>
                <a:spcPts val="3200"/>
              </a:spcAft>
              <a:buSzPts val="28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623400" y="4301700"/>
            <a:ext cx="17041200" cy="16836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/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/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/>
          <a:lstStyle>
            <a:lvl1pPr indent="-457200" lvl="0" marL="457200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indent="-406400" lvl="1" marL="914400"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2pPr>
            <a:lvl3pPr indent="-406400" lvl="2" marL="1371600">
              <a:spcBef>
                <a:spcPts val="3200"/>
              </a:spcBef>
              <a:spcAft>
                <a:spcPts val="0"/>
              </a:spcAft>
              <a:buSzPts val="2800"/>
              <a:buChar char="■"/>
              <a:defRPr/>
            </a:lvl3pPr>
            <a:lvl4pPr indent="-406400" lvl="3" marL="1828800">
              <a:spcBef>
                <a:spcPts val="3200"/>
              </a:spcBef>
              <a:spcAft>
                <a:spcPts val="0"/>
              </a:spcAft>
              <a:buSzPts val="2800"/>
              <a:buChar char="●"/>
              <a:defRPr/>
            </a:lvl4pPr>
            <a:lvl5pPr indent="-406400" lvl="4" marL="2286000"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5pPr>
            <a:lvl6pPr indent="-406400" lvl="5" marL="2743200">
              <a:spcBef>
                <a:spcPts val="3200"/>
              </a:spcBef>
              <a:spcAft>
                <a:spcPts val="0"/>
              </a:spcAft>
              <a:buSzPts val="2800"/>
              <a:buChar char="■"/>
              <a:defRPr/>
            </a:lvl6pPr>
            <a:lvl7pPr indent="-406400" lvl="6" marL="3200400">
              <a:spcBef>
                <a:spcPts val="3200"/>
              </a:spcBef>
              <a:spcAft>
                <a:spcPts val="0"/>
              </a:spcAft>
              <a:buSzPts val="2800"/>
              <a:buChar char="●"/>
              <a:defRPr/>
            </a:lvl7pPr>
            <a:lvl8pPr indent="-406400" lvl="7" marL="3657600"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8pPr>
            <a:lvl9pPr indent="-406400" lvl="8" marL="4114800">
              <a:spcBef>
                <a:spcPts val="3200"/>
              </a:spcBef>
              <a:spcAft>
                <a:spcPts val="3200"/>
              </a:spcAft>
              <a:buSzPts val="28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/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623400" y="2304950"/>
            <a:ext cx="7999800" cy="68328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/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32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32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32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32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3200"/>
              </a:spcBef>
              <a:spcAft>
                <a:spcPts val="320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9664800" y="2304950"/>
            <a:ext cx="7999800" cy="68328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/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32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32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32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32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3200"/>
              </a:spcBef>
              <a:spcAft>
                <a:spcPts val="320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/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623400" y="1111200"/>
            <a:ext cx="5616000" cy="1511400"/>
          </a:xfrm>
          <a:prstGeom prst="rect">
            <a:avLst/>
          </a:prstGeom>
        </p:spPr>
        <p:txBody>
          <a:bodyPr anchorCtr="0" anchor="b" bIns="182850" lIns="182850" spcFirstLastPara="1" rIns="182850" wrap="square" tIns="18285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623400" y="2779200"/>
            <a:ext cx="5616000" cy="63588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/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32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32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32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32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3200"/>
              </a:spcBef>
              <a:spcAft>
                <a:spcPts val="320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980500" y="900300"/>
            <a:ext cx="12735600" cy="81816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/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9144000" y="-250"/>
            <a:ext cx="9144000" cy="102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531000" y="2466350"/>
            <a:ext cx="8090400" cy="2964600"/>
          </a:xfrm>
          <a:prstGeom prst="rect">
            <a:avLst/>
          </a:prstGeom>
        </p:spPr>
        <p:txBody>
          <a:bodyPr anchorCtr="0" anchor="b" bIns="182850" lIns="182850" spcFirstLastPara="1" rIns="182850" wrap="square" tIns="182850"/>
          <a:lstStyle>
            <a:lvl1pPr lvl="0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1pPr>
            <a:lvl2pPr lvl="1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2pPr>
            <a:lvl3pPr lvl="2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3pPr>
            <a:lvl4pPr lvl="3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4pPr>
            <a:lvl5pPr lvl="4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5pPr>
            <a:lvl6pPr lvl="5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6pPr>
            <a:lvl7pPr lvl="6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7pPr>
            <a:lvl8pPr lvl="7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8pPr>
            <a:lvl9pPr lvl="8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531000" y="5606150"/>
            <a:ext cx="8090400" cy="2470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9879000" y="1448150"/>
            <a:ext cx="7674000" cy="7390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/>
          <a:lstStyle>
            <a:lvl1pPr indent="-457200" lvl="0" marL="457200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indent="-406400" lvl="1" marL="914400"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2pPr>
            <a:lvl3pPr indent="-406400" lvl="2" marL="1371600">
              <a:spcBef>
                <a:spcPts val="3200"/>
              </a:spcBef>
              <a:spcAft>
                <a:spcPts val="0"/>
              </a:spcAft>
              <a:buSzPts val="2800"/>
              <a:buChar char="■"/>
              <a:defRPr/>
            </a:lvl3pPr>
            <a:lvl4pPr indent="-406400" lvl="3" marL="1828800">
              <a:spcBef>
                <a:spcPts val="3200"/>
              </a:spcBef>
              <a:spcAft>
                <a:spcPts val="0"/>
              </a:spcAft>
              <a:buSzPts val="2800"/>
              <a:buChar char="●"/>
              <a:defRPr/>
            </a:lvl4pPr>
            <a:lvl5pPr indent="-406400" lvl="4" marL="2286000"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5pPr>
            <a:lvl6pPr indent="-406400" lvl="5" marL="2743200">
              <a:spcBef>
                <a:spcPts val="3200"/>
              </a:spcBef>
              <a:spcAft>
                <a:spcPts val="0"/>
              </a:spcAft>
              <a:buSzPts val="2800"/>
              <a:buChar char="■"/>
              <a:defRPr/>
            </a:lvl6pPr>
            <a:lvl7pPr indent="-406400" lvl="6" marL="3200400">
              <a:spcBef>
                <a:spcPts val="3200"/>
              </a:spcBef>
              <a:spcAft>
                <a:spcPts val="0"/>
              </a:spcAft>
              <a:buSzPts val="2800"/>
              <a:buChar char="●"/>
              <a:defRPr/>
            </a:lvl7pPr>
            <a:lvl8pPr indent="-406400" lvl="7" marL="3657600"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8pPr>
            <a:lvl9pPr indent="-406400" lvl="8" marL="4114800">
              <a:spcBef>
                <a:spcPts val="3200"/>
              </a:spcBef>
              <a:spcAft>
                <a:spcPts val="3200"/>
              </a:spcAft>
              <a:buSzPts val="28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623400" y="8461150"/>
            <a:ext cx="11997600" cy="1210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/>
          <a:lstStyle>
            <a:lvl1pPr indent="-4572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Char char="●"/>
              <a:defRPr sz="3600">
                <a:solidFill>
                  <a:schemeClr val="dk2"/>
                </a:solidFill>
              </a:defRPr>
            </a:lvl1pPr>
            <a:lvl2pPr indent="-406400" lvl="1" marL="91440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  <a:defRPr sz="2800">
                <a:solidFill>
                  <a:schemeClr val="dk2"/>
                </a:solidFill>
              </a:defRPr>
            </a:lvl2pPr>
            <a:lvl3pPr indent="-406400" lvl="2" marL="137160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Char char="■"/>
              <a:defRPr sz="2800">
                <a:solidFill>
                  <a:schemeClr val="dk2"/>
                </a:solidFill>
              </a:defRPr>
            </a:lvl3pPr>
            <a:lvl4pPr indent="-406400" lvl="3" marL="182880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Char char="●"/>
              <a:defRPr sz="2800">
                <a:solidFill>
                  <a:schemeClr val="dk2"/>
                </a:solidFill>
              </a:defRPr>
            </a:lvl4pPr>
            <a:lvl5pPr indent="-406400" lvl="4" marL="228600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  <a:defRPr sz="2800">
                <a:solidFill>
                  <a:schemeClr val="dk2"/>
                </a:solidFill>
              </a:defRPr>
            </a:lvl5pPr>
            <a:lvl6pPr indent="-406400" lvl="5" marL="274320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Char char="■"/>
              <a:defRPr sz="2800">
                <a:solidFill>
                  <a:schemeClr val="dk2"/>
                </a:solidFill>
              </a:defRPr>
            </a:lvl6pPr>
            <a:lvl7pPr indent="-406400" lvl="6" marL="320040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Char char="●"/>
              <a:defRPr sz="2800">
                <a:solidFill>
                  <a:schemeClr val="dk2"/>
                </a:solidFill>
              </a:defRPr>
            </a:lvl7pPr>
            <a:lvl8pPr indent="-406400" lvl="7" marL="365760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  <a:defRPr sz="2800">
                <a:solidFill>
                  <a:schemeClr val="dk2"/>
                </a:solidFill>
              </a:defRPr>
            </a:lvl8pPr>
            <a:lvl9pPr indent="-406400" lvl="8" marL="4114800">
              <a:lnSpc>
                <a:spcPct val="115000"/>
              </a:lnSpc>
              <a:spcBef>
                <a:spcPts val="3200"/>
              </a:spcBef>
              <a:spcAft>
                <a:spcPts val="3200"/>
              </a:spcAft>
              <a:buClr>
                <a:schemeClr val="dk2"/>
              </a:buClr>
              <a:buSzPts val="2800"/>
              <a:buChar char="■"/>
              <a:defRPr sz="28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>
            <a:lvl1pPr lvl="0" algn="r">
              <a:buNone/>
              <a:defRPr sz="2000">
                <a:solidFill>
                  <a:schemeClr val="dk2"/>
                </a:solidFill>
              </a:defRPr>
            </a:lvl1pPr>
            <a:lvl2pPr lvl="1" algn="r">
              <a:buNone/>
              <a:defRPr sz="2000">
                <a:solidFill>
                  <a:schemeClr val="dk2"/>
                </a:solidFill>
              </a:defRPr>
            </a:lvl2pPr>
            <a:lvl3pPr lvl="2" algn="r">
              <a:buNone/>
              <a:defRPr sz="2000">
                <a:solidFill>
                  <a:schemeClr val="dk2"/>
                </a:solidFill>
              </a:defRPr>
            </a:lvl3pPr>
            <a:lvl4pPr lvl="3" algn="r">
              <a:buNone/>
              <a:defRPr sz="2000">
                <a:solidFill>
                  <a:schemeClr val="dk2"/>
                </a:solidFill>
              </a:defRPr>
            </a:lvl4pPr>
            <a:lvl5pPr lvl="4" algn="r">
              <a:buNone/>
              <a:defRPr sz="2000">
                <a:solidFill>
                  <a:schemeClr val="dk2"/>
                </a:solidFill>
              </a:defRPr>
            </a:lvl5pPr>
            <a:lvl6pPr lvl="5" algn="r">
              <a:buNone/>
              <a:defRPr sz="2000">
                <a:solidFill>
                  <a:schemeClr val="dk2"/>
                </a:solidFill>
              </a:defRPr>
            </a:lvl6pPr>
            <a:lvl7pPr lvl="6" algn="r">
              <a:buNone/>
              <a:defRPr sz="2000">
                <a:solidFill>
                  <a:schemeClr val="dk2"/>
                </a:solidFill>
              </a:defRPr>
            </a:lvl7pPr>
            <a:lvl8pPr lvl="7" algn="r">
              <a:buNone/>
              <a:defRPr sz="2000">
                <a:solidFill>
                  <a:schemeClr val="dk2"/>
                </a:solidFill>
              </a:defRPr>
            </a:lvl8pPr>
            <a:lvl9pPr lvl="8" algn="r">
              <a:buNone/>
              <a:defRPr sz="2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