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8288000" cx="10287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4920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464920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50672" y="2647378"/>
            <a:ext cx="9585600" cy="72981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50663" y="10076889"/>
            <a:ext cx="9585600" cy="2818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50663" y="3932889"/>
            <a:ext cx="9585600" cy="69813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50663" y="11207911"/>
            <a:ext cx="9585600" cy="46251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57200" lvl="0" marL="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 algn="ctr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50663" y="7647466"/>
            <a:ext cx="9585600" cy="29931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50663" y="4097689"/>
            <a:ext cx="9585600" cy="121473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50663" y="4097689"/>
            <a:ext cx="4500000" cy="121473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436450" y="4097689"/>
            <a:ext cx="4500000" cy="121473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50663" y="1975467"/>
            <a:ext cx="3159000" cy="26868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50663" y="4940800"/>
            <a:ext cx="3159000" cy="11304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51531" y="1600533"/>
            <a:ext cx="7163700" cy="14545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444"/>
            <a:ext cx="5143500" cy="182880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8688" y="4384622"/>
            <a:ext cx="4550700" cy="52704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8688" y="9966489"/>
            <a:ext cx="4550700" cy="4391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556938" y="2574489"/>
            <a:ext cx="4316700" cy="13138199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50663" y="15042044"/>
            <a:ext cx="6748800" cy="2151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50663" y="4097689"/>
            <a:ext cx="9585600" cy="121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/>
          <a:lstStyle>
            <a:lvl1pPr indent="-457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indent="-406400" lvl="1" marL="914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indent="-406400" lvl="2" marL="1371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indent="-406400" lvl="3" marL="18288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indent="-406400" lvl="4" marL="22860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indent="-406400" lvl="5" marL="27432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indent="-406400" lvl="6" marL="3200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indent="-406400" lvl="7" marL="3657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indent="-406400" lvl="8" marL="411480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531515" y="16580327"/>
            <a:ext cx="617400" cy="13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